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64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9C3F"/>
    <a:srgbClr val="1A9A25"/>
    <a:srgbClr val="1A8A25"/>
    <a:srgbClr val="1A8AB9"/>
    <a:srgbClr val="1A7EAE"/>
    <a:srgbClr val="1A7EBD"/>
    <a:srgbClr val="1A78BD"/>
    <a:srgbClr val="099BC0"/>
    <a:srgbClr val="1C6ED5"/>
    <a:srgbClr val="077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61" autoAdjust="0"/>
    <p:restoredTop sz="94656" autoAdjust="0"/>
  </p:normalViewPr>
  <p:slideViewPr>
    <p:cSldViewPr snapToGrid="0" snapToObjects="1">
      <p:cViewPr varScale="1">
        <p:scale>
          <a:sx n="143" d="100"/>
          <a:sy n="143" d="100"/>
        </p:scale>
        <p:origin x="33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64F347D-D7F9-4439-98E3-89AA268A2F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– Century Gothic Bold 35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7B0A424-678E-44C7-817D-B688A8BD67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2800" b="1">
                <a:solidFill>
                  <a:srgbClr val="1F9C3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Name – Century Gothic Bold 28</a:t>
            </a:r>
          </a:p>
          <a:p>
            <a:endParaRPr lang="en-US" dirty="0"/>
          </a:p>
        </p:txBody>
      </p:sp>
      <p:pic>
        <p:nvPicPr>
          <p:cNvPr id="5" name="Picture 4" descr="GIS2018-16.9-PPTslide-2.1.jpg">
            <a:extLst>
              <a:ext uri="{FF2B5EF4-FFF2-40B4-BE49-F238E27FC236}">
                <a16:creationId xmlns:a16="http://schemas.microsoft.com/office/drawing/2014/main" id="{2A23FDF8-11FF-43FD-8370-4D28D0CFD4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759"/>
            <a:ext cx="8229600" cy="3368041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599"/>
            <a:ext cx="2057400" cy="42748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598"/>
            <a:ext cx="6019800" cy="4274821"/>
          </a:xfrm>
        </p:spPr>
        <p:txBody>
          <a:bodyPr vert="eaVert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5902"/>
            <a:ext cx="4038600" cy="342137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1"/>
            <a:ext cx="4038600" cy="342137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158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73580"/>
            <a:ext cx="4040188" cy="2971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6375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73580"/>
            <a:ext cx="4041775" cy="2971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83857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83857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4350"/>
            <a:ext cx="5486400" cy="30313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12433"/>
            <a:ext cx="8229600" cy="92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– Century Gothic Bold 26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8759"/>
            <a:ext cx="8229600" cy="3085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 – Century Gothic 20</a:t>
            </a:r>
          </a:p>
        </p:txBody>
      </p:sp>
      <p:pic>
        <p:nvPicPr>
          <p:cNvPr id="5" name="Picture 4" descr="GIS2018-16.9-PPTslide-7.1.jpg">
            <a:extLst>
              <a:ext uri="{FF2B5EF4-FFF2-40B4-BE49-F238E27FC236}">
                <a16:creationId xmlns:a16="http://schemas.microsoft.com/office/drawing/2014/main" id="{0D50F3B7-010D-4A6C-B120-86BB42DF2CA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600" b="1" kern="1200">
          <a:solidFill>
            <a:srgbClr val="1F9C3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S2018-16.9-PPTslide-1.1.jpg">
            <a:extLst>
              <a:ext uri="{FF2B5EF4-FFF2-40B4-BE49-F238E27FC236}">
                <a16:creationId xmlns:a16="http://schemas.microsoft.com/office/drawing/2014/main" id="{20991E89-0DE7-4188-86F1-C5A5308D3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5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79605" y="1735456"/>
            <a:ext cx="70866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AU" sz="3500" b="1" dirty="0">
                <a:latin typeface="+mj-lt"/>
              </a:rPr>
              <a:t>Title – Century Gothic Bold 35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50495" y="2707221"/>
            <a:ext cx="69448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AU" sz="2800" b="1" dirty="0">
                <a:solidFill>
                  <a:srgbClr val="1F9C3F"/>
                </a:solidFill>
                <a:latin typeface="Arial" charset="0"/>
              </a:rPr>
              <a:t>Presenter</a:t>
            </a:r>
            <a:r>
              <a:rPr lang="ja-JP" altLang="en-AU" sz="2800" b="1" dirty="0">
                <a:solidFill>
                  <a:srgbClr val="1F9C3F"/>
                </a:solidFill>
                <a:latin typeface="Arial" charset="0"/>
              </a:rPr>
              <a:t>’</a:t>
            </a:r>
            <a:r>
              <a:rPr lang="en-AU" altLang="ja-JP" sz="2800" b="1" dirty="0">
                <a:solidFill>
                  <a:srgbClr val="1F9C3F"/>
                </a:solidFill>
                <a:latin typeface="Arial" charset="0"/>
              </a:rPr>
              <a:t>s Name – Century Gothic Bold 28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0291" y="3806835"/>
            <a:ext cx="65652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©</a:t>
            </a:r>
            <a:r>
              <a:rPr lang="en-US" sz="1000" b="1" dirty="0">
                <a:solidFill>
                  <a:srgbClr val="000000"/>
                </a:solidFill>
                <a:cs typeface="Arial" pitchFamily="34" charset="0"/>
                <a:sym typeface="Arial Bold" pitchFamily="-65" charset="0"/>
              </a:rPr>
              <a:t> &lt; copyright name, company or Institute&gt;</a:t>
            </a:r>
            <a:r>
              <a:rPr lang="en-AU" altLang="ja-JP" sz="1000" dirty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sz="1000" i="1" dirty="0">
              <a:solidFill>
                <a:srgbClr val="000000"/>
              </a:solidFill>
            </a:endParaRPr>
          </a:p>
          <a:p>
            <a:pPr algn="ctr"/>
            <a:endParaRPr lang="en-US" sz="1000" i="1" dirty="0"/>
          </a:p>
          <a:p>
            <a:pPr algn="ctr"/>
            <a:r>
              <a:rPr lang="en-US" sz="1000" i="1" dirty="0"/>
              <a:t>This presentation has been prepared for the Actuaries Institute </a:t>
            </a:r>
            <a:r>
              <a:rPr lang="en-AU" sz="1000" i="1" dirty="0"/>
              <a:t>2018 General Insurance Seminar.</a:t>
            </a:r>
            <a:r>
              <a:rPr lang="en-AU" sz="1000" dirty="0"/>
              <a:t> </a:t>
            </a:r>
          </a:p>
          <a:p>
            <a:pPr algn="ctr"/>
            <a:r>
              <a:rPr lang="en-AU" sz="1000" i="1" dirty="0"/>
              <a:t>The Institute Council wishes it to be understood that opinions put forward herein are not necessarily those of the Institute and the Council is not responsible for those opinions.</a:t>
            </a:r>
            <a:endParaRPr lang="en-AU" sz="1000" dirty="0"/>
          </a:p>
          <a:p>
            <a:endParaRPr lang="en-US" dirty="0"/>
          </a:p>
        </p:txBody>
      </p:sp>
      <p:pic>
        <p:nvPicPr>
          <p:cNvPr id="9" name="Picture 8" descr="GIS2018-16.9-PPTslide-2.1.jpg">
            <a:extLst>
              <a:ext uri="{FF2B5EF4-FFF2-40B4-BE49-F238E27FC236}">
                <a16:creationId xmlns:a16="http://schemas.microsoft.com/office/drawing/2014/main" id="{FCFDAE90-CBDD-4A17-A526-142646434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65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448</TotalTime>
  <Words>68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メイリオ</vt:lpstr>
      <vt:lpstr>MS PGothic</vt:lpstr>
      <vt:lpstr>Arial</vt:lpstr>
      <vt:lpstr>Arial Bold</vt:lpstr>
      <vt:lpstr>Century Gothic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Zoe Carlyon</cp:lastModifiedBy>
  <cp:revision>81</cp:revision>
  <dcterms:created xsi:type="dcterms:W3CDTF">2010-04-12T23:12:02Z</dcterms:created>
  <dcterms:modified xsi:type="dcterms:W3CDTF">2018-06-08T00:47:07Z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